
<file path=[Content_Types].xml><?xml version="1.0" encoding="utf-8"?>
<Types xmlns="http://schemas.openxmlformats.org/package/2006/content-types">
  <Default Extension="jpeg" ContentType="image/jpeg"/>
  <Default Extension="mp4" ContentType="video/unknown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autoCompressPictures="0">
  <p:sldMasterIdLst>
    <p:sldMasterId id="2147483655" r:id="rId1"/>
  </p:sldMasterIdLst>
  <p:notesMasterIdLst>
    <p:notesMasterId r:id="rId2"/>
  </p:notesMasterIdLst>
  <p:sldIdLst>
    <p:sldId id="256" r:id="rId3"/>
    <p:sldId id="260" r:id="rId4"/>
    <p:sldId id="261" r:id="rId5"/>
    <p:sldId id="264" r:id="rId6"/>
    <p:sldId id="265" r:id="rId7"/>
    <p:sldId id="266" r:id="rId8"/>
    <p:sldId id="267" r:id="rId9"/>
    <p:sldId id="268" r:id="rId10"/>
    <p:sldId id="269" r:id="rId11"/>
    <p:sldId id="263" r:id="rId12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/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00" d="100"/>
          <a:sy n="100" d="100"/>
        </p:scale>
        <p:origin x="216" y="312"/>
      </p:cViewPr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presProps" Target="presProps.xml"  /><Relationship Id="rId14" Type="http://schemas.openxmlformats.org/officeDocument/2006/relationships/viewProps" Target="viewProps.xml"  /><Relationship Id="rId15" Type="http://schemas.openxmlformats.org/officeDocument/2006/relationships/theme" Target="theme/theme1.xml"  /><Relationship Id="rId16" Type="http://schemas.openxmlformats.org/officeDocument/2006/relationships/tableStyles" Target="tableStyles.xml"  /><Relationship Id="rId2" Type="http://schemas.openxmlformats.org/officeDocument/2006/relationships/notesMaster" Target="notesMasters/notesMaster1.xml"  /><Relationship Id="rId3" Type="http://schemas.openxmlformats.org/officeDocument/2006/relationships/slide" Target="slides/slide1.xml"  /><Relationship Id="rId4" Type="http://schemas.openxmlformats.org/officeDocument/2006/relationships/slide" Target="slides/slide2.xml"  /><Relationship Id="rId5" Type="http://schemas.openxmlformats.org/officeDocument/2006/relationships/slide" Target="slides/slide3.xml"  /><Relationship Id="rId6" Type="http://schemas.openxmlformats.org/officeDocument/2006/relationships/slide" Target="slides/slide4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5282F153-3F37-0F45-9E97-73ACFA13230C}" type="datetime1">
              <a:rPr lang="en-US"/>
              <a:pPr lvl="0">
                <a:defRPr/>
              </a:pPr>
              <a:t>6/18/2023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en-US"/>
              <a:t>Click to edit Master text styles</a:t>
            </a:r>
            <a:endParaRPr lang="en-US"/>
          </a:p>
          <a:p>
            <a:pPr lvl="1">
              <a:defRPr/>
            </a:pPr>
            <a:r>
              <a:rPr lang="en-US"/>
              <a:t>Second level</a:t>
            </a:r>
            <a:endParaRPr lang="en-US"/>
          </a:p>
          <a:p>
            <a:pPr lvl="2">
              <a:defRPr/>
            </a:pPr>
            <a:r>
              <a:rPr lang="en-US"/>
              <a:t>Third level</a:t>
            </a:r>
            <a:endParaRPr lang="en-US"/>
          </a:p>
          <a:p>
            <a:pPr lvl="3">
              <a:defRPr/>
            </a:pPr>
            <a:r>
              <a:rPr lang="en-US"/>
              <a:t>Fourth level</a:t>
            </a:r>
            <a:endParaRPr lang="en-US"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CE5E9CC1-C706-0F49-92D6-E571CC5EEA8F}" type="slidenum">
              <a:rPr lang="en-US"/>
              <a:pPr lvl="0"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.xml"  /><Relationship Id="rId2" Type="http://schemas.openxmlformats.org/officeDocument/2006/relationships/notesMaster" Target="../notesMasters/notesMaster1.xml"  /></Relationships>
</file>

<file path=ppt/notesSlides/_rels/notesSlide10.xml.rels><?xml version="1.0" encoding="UTF-8" standalone="yes" ?><Relationships xmlns="http://schemas.openxmlformats.org/package/2006/relationships"><Relationship Id="rId1" Type="http://schemas.openxmlformats.org/officeDocument/2006/relationships/slide" Target="../slides/slide10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2.xml"  /><Relationship Id="rId2" Type="http://schemas.openxmlformats.org/officeDocument/2006/relationships/notesMaster" Target="../notesMasters/notesMaster1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slide" Target="../slides/slide3.xml"  /><Relationship Id="rId2" Type="http://schemas.openxmlformats.org/officeDocument/2006/relationships/notesMaster" Target="../notesMasters/notesMaster1.xml"  /></Relationships>
</file>

<file path=ppt/notesSlides/_rels/notesSlide4.xml.rels><?xml version="1.0" encoding="UTF-8" standalone="yes" ?><Relationships xmlns="http://schemas.openxmlformats.org/package/2006/relationships"><Relationship Id="rId1" Type="http://schemas.openxmlformats.org/officeDocument/2006/relationships/slide" Target="../slides/slide4.xml"  /><Relationship Id="rId2" Type="http://schemas.openxmlformats.org/officeDocument/2006/relationships/notesMaster" Target="../notesMasters/notesMaster1.xml"  /></Relationships>
</file>

<file path=ppt/notesSlides/_rels/notesSlide5.xml.rels><?xml version="1.0" encoding="UTF-8" standalone="yes" ?><Relationships xmlns="http://schemas.openxmlformats.org/package/2006/relationships"><Relationship Id="rId1" Type="http://schemas.openxmlformats.org/officeDocument/2006/relationships/slide" Target="../slides/slide5.xml"  /><Relationship Id="rId2" Type="http://schemas.openxmlformats.org/officeDocument/2006/relationships/notesMaster" Target="../notesMasters/notesMaster1.xml"  /></Relationships>
</file>

<file path=ppt/notesSlides/_rels/notesSlide6.xml.rels><?xml version="1.0" encoding="UTF-8" standalone="yes" ?><Relationships xmlns="http://schemas.openxmlformats.org/package/2006/relationships"><Relationship Id="rId1" Type="http://schemas.openxmlformats.org/officeDocument/2006/relationships/slide" Target="../slides/slide6.xml"  /><Relationship Id="rId2" Type="http://schemas.openxmlformats.org/officeDocument/2006/relationships/notesMaster" Target="../notesMasters/notesMaster1.xml"  /></Relationships>
</file>

<file path=ppt/notesSlides/_rels/notesSlide7.xml.rels><?xml version="1.0" encoding="UTF-8" standalone="yes" ?><Relationships xmlns="http://schemas.openxmlformats.org/package/2006/relationships"><Relationship Id="rId1" Type="http://schemas.openxmlformats.org/officeDocument/2006/relationships/slide" Target="../slides/slide7.xml"  /><Relationship Id="rId2" Type="http://schemas.openxmlformats.org/officeDocument/2006/relationships/notesMaster" Target="../notesMasters/notesMaster1.xml"  /></Relationships>
</file>

<file path=ppt/notesSlides/_rels/notesSlide8.xml.rels><?xml version="1.0" encoding="UTF-8" standalone="yes" ?><Relationships xmlns="http://schemas.openxmlformats.org/package/2006/relationships"><Relationship Id="rId1" Type="http://schemas.openxmlformats.org/officeDocument/2006/relationships/slide" Target="../slides/slide8.xml"  /><Relationship Id="rId2" Type="http://schemas.openxmlformats.org/officeDocument/2006/relationships/notesMaster" Target="../notesMasters/notesMaster1.xml"  /></Relationships>
</file>

<file path=ppt/notesSlides/_rels/notesSlide9.xml.rels><?xml version="1.0" encoding="UTF-8" standalone="yes" ?><Relationships xmlns="http://schemas.openxmlformats.org/package/2006/relationships"><Relationship Id="rId1" Type="http://schemas.openxmlformats.org/officeDocument/2006/relationships/slide" Target="../slides/slide9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9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theme" Target="../theme/theme1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1.pn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0.xml"  /><Relationship Id="rId2" Type="http://schemas.openxmlformats.org/officeDocument/2006/relationships/slideLayout" Target="../slideLayouts/slideLayout1.xml"  /><Relationship Id="rId3" Type="http://schemas.openxmlformats.org/officeDocument/2006/relationships/video" Target="../media/unknown1.mp4"  /><Relationship Id="rId4" Type="http://schemas.microsoft.com/office/2007/relationships/media" Target="../media/unknown1.mp4"  /><Relationship Id="rId5" Type="http://schemas.openxmlformats.org/officeDocument/2006/relationships/image" Target="../media/image13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.xml"  /><Relationship Id="rId2" Type="http://schemas.openxmlformats.org/officeDocument/2006/relationships/slideLayout" Target="../slideLayouts/slideLayout1.xml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2.png"  /><Relationship Id="rId4" Type="http://schemas.openxmlformats.org/officeDocument/2006/relationships/image" Target="../media/image3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4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4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5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5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6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6.png"  /><Relationship Id="rId4" Type="http://schemas.openxmlformats.org/officeDocument/2006/relationships/image" Target="../media/image7.png"  /><Relationship Id="rId5" Type="http://schemas.openxmlformats.org/officeDocument/2006/relationships/image" Target="../media/image8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7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9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8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10.png"  /><Relationship Id="rId4" Type="http://schemas.openxmlformats.org/officeDocument/2006/relationships/image" Target="../media/image11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9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12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 w="7620">
            <a:solidFill>
              <a:srgbClr val="565151"/>
            </a:solidFill>
            <a:prstDash val="solid"/>
          </a:ln>
        </p:spPr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4" name="Text 2"/>
          <p:cNvSpPr/>
          <p:nvPr/>
        </p:nvSpPr>
        <p:spPr>
          <a:xfrm>
            <a:off x="6319599" y="2804041"/>
            <a:ext cx="6750487" cy="866537"/>
          </a:xfrm>
          <a:prstGeom prst="rect">
            <a:avLst/>
          </a:prstGeom>
          <a:noFill/>
          <a:ln/>
        </p:spPr>
        <p:txBody>
          <a:bodyPr wrap="none" anchor="t"/>
          <a:lstStyle/>
          <a:p>
            <a:pPr marL="0" indent="0">
              <a:lnSpc>
                <a:spcPts val="6823"/>
              </a:lnSpc>
              <a:buNone/>
              <a:defRPr/>
            </a:pPr>
            <a:r>
              <a:rPr lang="ko-KR" altLang="en-US" sz="5249" b="1" kern="0" spc="-157">
                <a:solidFill>
                  <a:srgbClr val="ffffff"/>
                </a:solidFill>
                <a:latin typeface="Inter"/>
                <a:ea typeface="Inter"/>
                <a:cs typeface="Inter"/>
              </a:rPr>
              <a:t>일본여행 가이드 웹사이트</a:t>
            </a:r>
            <a:endParaRPr lang="ko-KR" altLang="en-US" sz="5249" b="1" kern="0" spc="-157">
              <a:solidFill>
                <a:srgbClr val="ffffff"/>
              </a:solidFill>
              <a:latin typeface="Inter"/>
              <a:ea typeface="Inter"/>
              <a:cs typeface="Inter"/>
            </a:endParaRPr>
          </a:p>
        </p:txBody>
      </p:sp>
      <p:sp>
        <p:nvSpPr>
          <p:cNvPr id="8" name="Text 5"/>
          <p:cNvSpPr/>
          <p:nvPr/>
        </p:nvSpPr>
        <p:spPr>
          <a:xfrm>
            <a:off x="11982230" y="7621048"/>
            <a:ext cx="2175714" cy="388858"/>
          </a:xfrm>
          <a:prstGeom prst="rect">
            <a:avLst/>
          </a:prstGeom>
          <a:noFill/>
          <a:ln/>
        </p:spPr>
        <p:txBody>
          <a:bodyPr wrap="none" anchor="t"/>
          <a:lstStyle/>
          <a:p>
            <a:pPr marL="0" indent="0" algn="l">
              <a:lnSpc>
                <a:spcPts val="3062"/>
              </a:lnSpc>
              <a:buNone/>
              <a:defRPr/>
            </a:pPr>
            <a:r>
              <a:rPr lang="en-US" altLang="ko-KR" sz="2187" b="1" kern="0" spc="-35">
                <a:solidFill>
                  <a:srgbClr val="e5e0df"/>
                </a:solidFill>
                <a:latin typeface="Inter"/>
                <a:ea typeface="Inter"/>
                <a:cs typeface="Inter"/>
              </a:rPr>
              <a:t>20170226</a:t>
            </a:r>
            <a:r>
              <a:rPr lang="ko-KR" altLang="en-US" sz="2187" b="1" kern="0" spc="-35">
                <a:solidFill>
                  <a:srgbClr val="e5e0df"/>
                </a:solidFill>
                <a:latin typeface="Inter"/>
                <a:ea typeface="Inter"/>
                <a:cs typeface="Inter"/>
              </a:rPr>
              <a:t> 김상우</a:t>
            </a:r>
            <a:endParaRPr lang="ko-KR" altLang="en-US" sz="2187" b="1" kern="0" spc="-35">
              <a:solidFill>
                <a:srgbClr val="e5e0df"/>
              </a:solidFill>
              <a:latin typeface="Inter"/>
              <a:ea typeface="Inter"/>
              <a:cs typeface="Inter"/>
            </a:endParaRPr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 w="7620">
            <a:solidFill>
              <a:srgbClr val="565151"/>
            </a:solidFill>
            <a:prstDash val="solid"/>
          </a:ln>
        </p:spPr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4" name="Text 2"/>
          <p:cNvSpPr/>
          <p:nvPr/>
        </p:nvSpPr>
        <p:spPr>
          <a:xfrm>
            <a:off x="833199" y="1140381"/>
            <a:ext cx="4443889" cy="722114"/>
          </a:xfrm>
          <a:prstGeom prst="rect">
            <a:avLst/>
          </a:prstGeom>
          <a:noFill/>
          <a:ln/>
        </p:spPr>
        <p:txBody>
          <a:bodyPr wrap="none" anchor="t"/>
          <a:lstStyle/>
          <a:p>
            <a:pPr marL="0" indent="0">
              <a:lnSpc>
                <a:spcPts val="5686"/>
              </a:lnSpc>
              <a:buNone/>
              <a:defRPr/>
            </a:pPr>
            <a:r>
              <a:rPr lang="ko-KR" altLang="en-US" sz="4374" b="1" kern="0" spc="-131">
                <a:solidFill>
                  <a:srgbClr val="ffffff"/>
                </a:solidFill>
                <a:latin typeface="Inter"/>
                <a:ea typeface="Inter"/>
                <a:cs typeface="Inter"/>
              </a:rPr>
              <a:t>시연영상</a:t>
            </a:r>
            <a:endParaRPr lang="ko-KR" altLang="en-US" sz="4374" b="1" kern="0" spc="-131">
              <a:solidFill>
                <a:srgbClr val="ffffff"/>
              </a:solidFill>
              <a:latin typeface="Inter"/>
              <a:ea typeface="Inter"/>
              <a:cs typeface="Inter"/>
            </a:endParaRPr>
          </a:p>
        </p:txBody>
      </p:sp>
      <p:pic>
        <p:nvPicPr>
          <p:cNvPr id="5" name="2023-06-18 17-53-50.mp4">
            <a:hlinkClick r:id="" action="ppaction://media"/>
          </p:cNvPr>
          <p:cNvPicPr>
            <a:picLocks noRot="1"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 rotWithShape="1">
          <a:blip r:embed="rId5"/>
          <a:stretch>
            <a:fillRect/>
          </a:stretch>
        </p:blipFill>
        <p:spPr>
          <a:xfrm>
            <a:off x="2558115" y="2067674"/>
            <a:ext cx="9514170" cy="53913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4295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5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 w="7620">
            <a:solidFill>
              <a:srgbClr val="565151"/>
            </a:solidFill>
            <a:prstDash val="solid"/>
          </a:ln>
        </p:spPr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4" name="Text 2"/>
          <p:cNvSpPr/>
          <p:nvPr/>
        </p:nvSpPr>
        <p:spPr>
          <a:xfrm>
            <a:off x="854603" y="1074850"/>
            <a:ext cx="4443889" cy="722114"/>
          </a:xfrm>
          <a:prstGeom prst="rect">
            <a:avLst/>
          </a:prstGeom>
          <a:noFill/>
          <a:ln/>
        </p:spPr>
        <p:txBody>
          <a:bodyPr wrap="none" anchor="t"/>
          <a:lstStyle/>
          <a:p>
            <a:pPr marL="0" indent="0">
              <a:lnSpc>
                <a:spcPts val="5686"/>
              </a:lnSpc>
              <a:buNone/>
              <a:defRPr/>
            </a:pPr>
            <a:r>
              <a:rPr lang="ko-KR" altLang="en-US" sz="4374" b="1" kern="0" spc="-131">
                <a:solidFill>
                  <a:srgbClr val="ffffff"/>
                </a:solidFill>
                <a:latin typeface="Inter"/>
                <a:ea typeface="Inter"/>
                <a:cs typeface="Inter"/>
              </a:rPr>
              <a:t>개요</a:t>
            </a:r>
            <a:endParaRPr lang="ko-KR" altLang="en-US" sz="4374" b="1" kern="0" spc="-131">
              <a:solidFill>
                <a:srgbClr val="ffffff"/>
              </a:solidFill>
              <a:latin typeface="Inter"/>
              <a:ea typeface="Inter"/>
              <a:cs typeface="Inter"/>
            </a:endParaRPr>
          </a:p>
        </p:txBody>
      </p:sp>
      <p:sp>
        <p:nvSpPr>
          <p:cNvPr id="7" name="Text 5"/>
          <p:cNvSpPr/>
          <p:nvPr/>
        </p:nvSpPr>
        <p:spPr>
          <a:xfrm>
            <a:off x="1694351" y="3272644"/>
            <a:ext cx="10710434" cy="592452"/>
          </a:xfrm>
          <a:prstGeom prst="rect">
            <a:avLst/>
          </a:prstGeom>
          <a:noFill/>
          <a:ln/>
        </p:spPr>
        <p:txBody>
          <a:bodyPr wrap="none" anchor="t"/>
          <a:lstStyle/>
          <a:p>
            <a:pPr marL="342900" indent="-342900" algn="l">
              <a:lnSpc>
                <a:spcPts val="3149"/>
              </a:lnSpc>
              <a:buSzPct val="100000"/>
              <a:buChar char="•"/>
              <a:defRPr/>
            </a:pPr>
            <a:r>
              <a:rPr lang="en-US" sz="2300">
                <a:solidFill>
                  <a:schemeClr val="lt1"/>
                </a:solidFill>
                <a:latin typeface="한컴 윤고딕 240"/>
                <a:ea typeface="한컴 윤고딕 240"/>
              </a:rPr>
              <a:t>도쿄의 </a:t>
            </a:r>
            <a:r>
              <a:rPr lang="ko-KR" altLang="en-US" sz="2300">
                <a:solidFill>
                  <a:schemeClr val="lt1"/>
                </a:solidFill>
                <a:latin typeface="한컴 윤고딕 240"/>
                <a:ea typeface="한컴 윤고딕 240"/>
              </a:rPr>
              <a:t>관광지를 소개하는 것이 주 목적</a:t>
            </a:r>
            <a:r>
              <a:rPr lang="en-US" altLang="ko-KR" sz="2300">
                <a:solidFill>
                  <a:schemeClr val="lt1"/>
                </a:solidFill>
                <a:latin typeface="한컴 윤고딕 240"/>
                <a:ea typeface="한컴 윤고딕 240"/>
              </a:rPr>
              <a:t>,</a:t>
            </a:r>
            <a:r>
              <a:rPr lang="ko-KR" altLang="en-US" sz="2300">
                <a:solidFill>
                  <a:schemeClr val="lt1"/>
                </a:solidFill>
                <a:latin typeface="한컴 윤고딕 240"/>
                <a:ea typeface="한컴 윤고딕 240"/>
              </a:rPr>
              <a:t> 이 외에도 링크를 통한 정보제공이 목적</a:t>
            </a:r>
            <a:endParaRPr lang="ko-KR" altLang="en-US" sz="2300">
              <a:solidFill>
                <a:schemeClr val="lt1"/>
              </a:solidFill>
              <a:latin typeface="한컴 윤고딕 240"/>
              <a:ea typeface="한컴 윤고딕 240"/>
            </a:endParaRPr>
          </a:p>
        </p:txBody>
      </p:sp>
      <p:sp>
        <p:nvSpPr>
          <p:cNvPr id="10" name="Text 8"/>
          <p:cNvSpPr/>
          <p:nvPr/>
        </p:nvSpPr>
        <p:spPr>
          <a:xfrm>
            <a:off x="1694351" y="4574996"/>
            <a:ext cx="3604141" cy="399812"/>
          </a:xfrm>
          <a:prstGeom prst="rect">
            <a:avLst/>
          </a:prstGeom>
          <a:noFill/>
          <a:ln/>
        </p:spPr>
        <p:txBody>
          <a:bodyPr wrap="none" anchor="t"/>
          <a:lstStyle/>
          <a:p>
            <a:pPr marL="342900" indent="-342900" algn="l">
              <a:lnSpc>
                <a:spcPts val="3149"/>
              </a:lnSpc>
              <a:buSzPct val="100000"/>
              <a:buChar char="•"/>
              <a:defRPr/>
            </a:pPr>
            <a:r>
              <a:rPr lang="ko-KR" altLang="en-US" sz="2300" kern="0" spc="-35">
                <a:solidFill>
                  <a:srgbClr val="e5e0df"/>
                </a:solidFill>
                <a:latin typeface="한컴 윤고딕 240"/>
                <a:ea typeface="한컴 윤고딕 240"/>
                <a:cs typeface="Inter"/>
              </a:rPr>
              <a:t>여행에 필요한 정보들만 모아서 홈페이지 제작</a:t>
            </a:r>
            <a:endParaRPr lang="ko-KR" altLang="en-US" sz="2300" kern="0" spc="-35">
              <a:solidFill>
                <a:srgbClr val="e5e0df"/>
              </a:solidFill>
              <a:latin typeface="한컴 윤고딕 240"/>
              <a:ea typeface="한컴 윤고딕 240"/>
              <a:cs typeface="Inter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 w="7620">
            <a:solidFill>
              <a:srgbClr val="565151"/>
            </a:solidFill>
            <a:prstDash val="solid"/>
          </a:ln>
        </p:spPr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4" name="Text 2"/>
          <p:cNvSpPr/>
          <p:nvPr/>
        </p:nvSpPr>
        <p:spPr>
          <a:xfrm>
            <a:off x="833199" y="1118976"/>
            <a:ext cx="8353544" cy="722114"/>
          </a:xfrm>
          <a:prstGeom prst="rect">
            <a:avLst/>
          </a:prstGeom>
          <a:noFill/>
          <a:ln/>
        </p:spPr>
        <p:txBody>
          <a:bodyPr wrap="none" anchor="t"/>
          <a:lstStyle/>
          <a:p>
            <a:pPr marL="0" indent="0">
              <a:lnSpc>
                <a:spcPts val="5686"/>
              </a:lnSpc>
              <a:buNone/>
              <a:defRPr/>
            </a:pPr>
            <a:r>
              <a:rPr lang="ko-KR" altLang="en-US" sz="4374" b="1" kern="0" spc="-131">
                <a:solidFill>
                  <a:srgbClr val="ffffff"/>
                </a:solidFill>
                <a:latin typeface="Inter"/>
                <a:ea typeface="Inter"/>
                <a:cs typeface="Inter"/>
              </a:rPr>
              <a:t>사용된 기술 설명</a:t>
            </a:r>
            <a:endParaRPr lang="ko-KR" altLang="en-US" sz="4374" b="1" kern="0" spc="-131">
              <a:solidFill>
                <a:srgbClr val="ffffff"/>
              </a:solidFill>
              <a:latin typeface="Inter"/>
              <a:ea typeface="Inter"/>
              <a:cs typeface="Inter"/>
            </a:endParaRPr>
          </a:p>
        </p:txBody>
      </p:sp>
      <p:sp>
        <p:nvSpPr>
          <p:cNvPr id="6" name="Text 3"/>
          <p:cNvSpPr/>
          <p:nvPr/>
        </p:nvSpPr>
        <p:spPr>
          <a:xfrm>
            <a:off x="833199" y="2331272"/>
            <a:ext cx="5132954" cy="360998"/>
          </a:xfrm>
          <a:prstGeom prst="rect">
            <a:avLst/>
          </a:prstGeom>
          <a:noFill/>
          <a:ln/>
        </p:spPr>
        <p:txBody>
          <a:bodyPr wrap="none" anchor="t"/>
          <a:lstStyle/>
          <a:p>
            <a:pPr marL="0" indent="0" algn="ctr">
              <a:lnSpc>
                <a:spcPts val="2843"/>
              </a:lnSpc>
              <a:buNone/>
              <a:defRPr/>
            </a:pPr>
            <a:r>
              <a:rPr lang="en-US" sz="2187">
                <a:solidFill>
                  <a:schemeClr val="lt1"/>
                </a:solidFill>
                <a:latin typeface="한컴 윤고딕 240"/>
                <a:ea typeface="한컴 윤고딕 240"/>
              </a:rPr>
              <a:t>이벤트 리스너(이벤트 처리)의 사용</a:t>
            </a:r>
            <a:endParaRPr lang="en-US" sz="2187">
              <a:solidFill>
                <a:schemeClr val="lt1"/>
              </a:solidFill>
              <a:latin typeface="한컴 윤고딕 240"/>
              <a:ea typeface="한컴 윤고딕 240"/>
            </a:endParaRPr>
          </a:p>
        </p:txBody>
      </p:sp>
      <p:sp>
        <p:nvSpPr>
          <p:cNvPr id="10" name="Text 6"/>
          <p:cNvSpPr/>
          <p:nvPr/>
        </p:nvSpPr>
        <p:spPr>
          <a:xfrm>
            <a:off x="1602321" y="2883650"/>
            <a:ext cx="4173260" cy="888678"/>
          </a:xfrm>
          <a:prstGeom prst="rect">
            <a:avLst/>
          </a:prstGeom>
          <a:noFill/>
          <a:ln/>
        </p:spPr>
        <p:txBody>
          <a:bodyPr wrap="square" anchor="t"/>
          <a:lstStyle/>
          <a:p>
            <a:pPr marL="0" indent="0">
              <a:lnSpc>
                <a:spcPts val="3149"/>
              </a:lnSpc>
              <a:buNone/>
              <a:defRPr/>
            </a:pPr>
            <a:r>
              <a:rPr lang="ko-KR" altLang="en-US" sz="1600" kern="0" spc="-35">
                <a:solidFill>
                  <a:srgbClr val="e5e0df"/>
                </a:solidFill>
                <a:latin typeface="한컴 윤고딕 240"/>
                <a:ea typeface="한컴 윤고딕 240"/>
                <a:cs typeface="Inter"/>
              </a:rPr>
              <a:t>이미지 전환 버튼과 이미지를 클릭하였을때 다른 사이트로 이동</a:t>
            </a:r>
            <a:endParaRPr lang="ko-KR" altLang="en-US" sz="1600" kern="0" spc="-35">
              <a:solidFill>
                <a:srgbClr val="e5e0df"/>
              </a:solidFill>
              <a:latin typeface="한컴 윤고딕 240"/>
              <a:ea typeface="한컴 윤고딕 240"/>
              <a:cs typeface="Inter"/>
            </a:endParaRPr>
          </a:p>
        </p:txBody>
      </p:sp>
      <p:pic>
        <p:nvPicPr>
          <p:cNvPr id="14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211426" y="1841090"/>
            <a:ext cx="3791479" cy="3915321"/>
          </a:xfrm>
          <a:prstGeom prst="rect">
            <a:avLst/>
          </a:prstGeom>
        </p:spPr>
      </p:pic>
      <p:pic>
        <p:nvPicPr>
          <p:cNvPr id="15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0417470" y="1880876"/>
            <a:ext cx="3705742" cy="44678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 w="7620">
            <a:solidFill>
              <a:srgbClr val="565151"/>
            </a:solidFill>
            <a:prstDash val="solid"/>
          </a:ln>
        </p:spPr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4" name="Text 2"/>
          <p:cNvSpPr/>
          <p:nvPr/>
        </p:nvSpPr>
        <p:spPr>
          <a:xfrm>
            <a:off x="833199" y="1118976"/>
            <a:ext cx="8353544" cy="722114"/>
          </a:xfrm>
          <a:prstGeom prst="rect">
            <a:avLst/>
          </a:prstGeom>
          <a:noFill/>
          <a:ln/>
        </p:spPr>
        <p:txBody>
          <a:bodyPr wrap="none" anchor="t"/>
          <a:lstStyle/>
          <a:p>
            <a:pPr marL="0" indent="0">
              <a:lnSpc>
                <a:spcPts val="5686"/>
              </a:lnSpc>
              <a:buNone/>
              <a:defRPr/>
            </a:pPr>
            <a:r>
              <a:rPr lang="ko-KR" altLang="en-US" sz="4374" b="1" kern="0" spc="-131">
                <a:solidFill>
                  <a:srgbClr val="ffffff"/>
                </a:solidFill>
                <a:latin typeface="Inter"/>
                <a:ea typeface="Inter"/>
                <a:cs typeface="Inter"/>
              </a:rPr>
              <a:t>사용된 기술 설명</a:t>
            </a:r>
            <a:endParaRPr lang="ko-KR" altLang="en-US" sz="4374" b="1" kern="0" spc="-131">
              <a:solidFill>
                <a:srgbClr val="ffffff"/>
              </a:solidFill>
              <a:latin typeface="Inter"/>
              <a:ea typeface="Inter"/>
              <a:cs typeface="Inter"/>
            </a:endParaRPr>
          </a:p>
        </p:txBody>
      </p:sp>
      <p:sp>
        <p:nvSpPr>
          <p:cNvPr id="16" name="Text 3"/>
          <p:cNvSpPr/>
          <p:nvPr/>
        </p:nvSpPr>
        <p:spPr>
          <a:xfrm>
            <a:off x="1111772" y="2395487"/>
            <a:ext cx="4233965" cy="360998"/>
          </a:xfrm>
          <a:prstGeom prst="rect">
            <a:avLst/>
          </a:prstGeom>
          <a:noFill/>
          <a:ln/>
        </p:spPr>
        <p:txBody>
          <a:bodyPr wrap="none" anchor="t"/>
          <a:lstStyle/>
          <a:p>
            <a:pPr marL="0" indent="0" algn="ctr">
              <a:lnSpc>
                <a:spcPts val="2843"/>
              </a:lnSpc>
              <a:buNone/>
              <a:defRPr/>
            </a:pPr>
            <a:r>
              <a:rPr lang="ko-KR" altLang="en-US" sz="2187">
                <a:solidFill>
                  <a:schemeClr val="lt1"/>
                </a:solidFill>
                <a:latin typeface="한컴 윤고딕 240"/>
                <a:ea typeface="한컴 윤고딕 240"/>
              </a:rPr>
              <a:t>CSS의 파일 사용</a:t>
            </a:r>
            <a:endParaRPr lang="ko-KR" altLang="en-US" sz="2187">
              <a:solidFill>
                <a:schemeClr val="lt1"/>
              </a:solidFill>
              <a:latin typeface="한컴 윤고딕 240"/>
              <a:ea typeface="한컴 윤고딕 240"/>
            </a:endParaRPr>
          </a:p>
        </p:txBody>
      </p:sp>
      <p:pic>
        <p:nvPicPr>
          <p:cNvPr id="19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460058" y="3019272"/>
            <a:ext cx="3267530" cy="109552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 w="7620">
            <a:solidFill>
              <a:srgbClr val="565151"/>
            </a:solidFill>
            <a:prstDash val="solid"/>
          </a:ln>
        </p:spPr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4" name="Text 2"/>
          <p:cNvSpPr/>
          <p:nvPr/>
        </p:nvSpPr>
        <p:spPr>
          <a:xfrm>
            <a:off x="833199" y="1118976"/>
            <a:ext cx="8353544" cy="722114"/>
          </a:xfrm>
          <a:prstGeom prst="rect">
            <a:avLst/>
          </a:prstGeom>
          <a:noFill/>
          <a:ln/>
        </p:spPr>
        <p:txBody>
          <a:bodyPr wrap="none" anchor="t"/>
          <a:lstStyle/>
          <a:p>
            <a:pPr marL="0" indent="0">
              <a:lnSpc>
                <a:spcPts val="5686"/>
              </a:lnSpc>
              <a:buNone/>
              <a:defRPr/>
            </a:pPr>
            <a:r>
              <a:rPr lang="ko-KR" altLang="en-US" sz="4374" b="1" kern="0" spc="-131">
                <a:solidFill>
                  <a:srgbClr val="ffffff"/>
                </a:solidFill>
                <a:latin typeface="Inter"/>
                <a:ea typeface="Inter"/>
                <a:cs typeface="Inter"/>
              </a:rPr>
              <a:t>사용된 기술 설명</a:t>
            </a:r>
            <a:endParaRPr lang="ko-KR" altLang="en-US" sz="4374" b="1" kern="0" spc="-131">
              <a:solidFill>
                <a:srgbClr val="ffffff"/>
              </a:solidFill>
              <a:latin typeface="Inter"/>
              <a:ea typeface="Inter"/>
              <a:cs typeface="Inter"/>
            </a:endParaRPr>
          </a:p>
        </p:txBody>
      </p:sp>
      <p:sp>
        <p:nvSpPr>
          <p:cNvPr id="16" name="Text 3"/>
          <p:cNvSpPr/>
          <p:nvPr/>
        </p:nvSpPr>
        <p:spPr>
          <a:xfrm>
            <a:off x="1111772" y="2395487"/>
            <a:ext cx="5421914" cy="360998"/>
          </a:xfrm>
          <a:prstGeom prst="rect">
            <a:avLst/>
          </a:prstGeom>
          <a:noFill/>
          <a:ln/>
        </p:spPr>
        <p:txBody>
          <a:bodyPr wrap="none" anchor="t"/>
          <a:lstStyle/>
          <a:p>
            <a:pPr marL="0" indent="0" algn="ctr">
              <a:lnSpc>
                <a:spcPts val="2843"/>
              </a:lnSpc>
              <a:buNone/>
              <a:defRPr/>
            </a:pPr>
            <a:r>
              <a:rPr lang="ko-KR" altLang="en-US" sz="2187">
                <a:solidFill>
                  <a:schemeClr val="lt1"/>
                </a:solidFill>
                <a:latin typeface="한컴 윤고딕 240"/>
                <a:ea typeface="한컴 윤고딕 240"/>
              </a:rPr>
              <a:t>외부 javascript파일을 import하여 사용</a:t>
            </a:r>
            <a:endParaRPr lang="ko-KR" altLang="en-US" sz="2187">
              <a:solidFill>
                <a:schemeClr val="lt1"/>
              </a:solidFill>
              <a:latin typeface="한컴 윤고딕 240"/>
              <a:ea typeface="한컴 윤고딕 240"/>
            </a:endParaRPr>
          </a:p>
        </p:txBody>
      </p:sp>
      <p:pic>
        <p:nvPicPr>
          <p:cNvPr id="19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410133" y="3128124"/>
            <a:ext cx="3238952" cy="12670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 w="7620">
            <a:solidFill>
              <a:srgbClr val="565151"/>
            </a:solidFill>
            <a:prstDash val="solid"/>
          </a:ln>
        </p:spPr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4" name="Text 2"/>
          <p:cNvSpPr/>
          <p:nvPr/>
        </p:nvSpPr>
        <p:spPr>
          <a:xfrm>
            <a:off x="833199" y="1118976"/>
            <a:ext cx="8353544" cy="722114"/>
          </a:xfrm>
          <a:prstGeom prst="rect">
            <a:avLst/>
          </a:prstGeom>
          <a:noFill/>
          <a:ln/>
        </p:spPr>
        <p:txBody>
          <a:bodyPr wrap="none" anchor="t"/>
          <a:lstStyle/>
          <a:p>
            <a:pPr marL="0" indent="0">
              <a:lnSpc>
                <a:spcPts val="5686"/>
              </a:lnSpc>
              <a:buNone/>
              <a:defRPr/>
            </a:pPr>
            <a:r>
              <a:rPr lang="ko-KR" altLang="en-US" sz="4374" b="1" kern="0" spc="-131">
                <a:solidFill>
                  <a:srgbClr val="ffffff"/>
                </a:solidFill>
                <a:latin typeface="Inter"/>
                <a:ea typeface="Inter"/>
                <a:cs typeface="Inter"/>
              </a:rPr>
              <a:t>사용된 기술 설명</a:t>
            </a:r>
            <a:endParaRPr lang="ko-KR" altLang="en-US" sz="4374" b="1" kern="0" spc="-131">
              <a:solidFill>
                <a:srgbClr val="ffffff"/>
              </a:solidFill>
              <a:latin typeface="Inter"/>
              <a:ea typeface="Inter"/>
              <a:cs typeface="Inter"/>
            </a:endParaRPr>
          </a:p>
        </p:txBody>
      </p:sp>
      <p:sp>
        <p:nvSpPr>
          <p:cNvPr id="16" name="Text 3"/>
          <p:cNvSpPr/>
          <p:nvPr/>
        </p:nvSpPr>
        <p:spPr>
          <a:xfrm>
            <a:off x="1418848" y="2277762"/>
            <a:ext cx="2403880" cy="360998"/>
          </a:xfrm>
          <a:prstGeom prst="rect">
            <a:avLst/>
          </a:prstGeom>
          <a:noFill/>
          <a:ln/>
        </p:spPr>
        <p:txBody>
          <a:bodyPr wrap="none" anchor="t"/>
          <a:lstStyle/>
          <a:p>
            <a:pPr marL="0" indent="0" algn="ctr">
              <a:lnSpc>
                <a:spcPts val="2843"/>
              </a:lnSpc>
              <a:buNone/>
              <a:defRPr/>
            </a:pPr>
            <a:r>
              <a:rPr lang="ko-KR" altLang="en-US" sz="2187">
                <a:solidFill>
                  <a:schemeClr val="lt1"/>
                </a:solidFill>
                <a:latin typeface="한컴 윤고딕 240"/>
                <a:ea typeface="한컴 윤고딕 240"/>
              </a:rPr>
              <a:t>배열의 사용</a:t>
            </a:r>
            <a:endParaRPr lang="ko-KR" altLang="en-US" sz="2187">
              <a:solidFill>
                <a:schemeClr val="lt1"/>
              </a:solidFill>
              <a:latin typeface="한컴 윤고딕 240"/>
              <a:ea typeface="한컴 윤고딕 240"/>
            </a:endParaRPr>
          </a:p>
        </p:txBody>
      </p:sp>
      <p:pic>
        <p:nvPicPr>
          <p:cNvPr id="20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811937" y="2887576"/>
            <a:ext cx="3028515" cy="3128695"/>
          </a:xfrm>
          <a:prstGeom prst="rect">
            <a:avLst/>
          </a:prstGeom>
        </p:spPr>
      </p:pic>
      <p:pic>
        <p:nvPicPr>
          <p:cNvPr id="23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408936" y="2551420"/>
            <a:ext cx="3534268" cy="3801005"/>
          </a:xfrm>
          <a:prstGeom prst="rect">
            <a:avLst/>
          </a:prstGeom>
        </p:spPr>
      </p:pic>
      <p:pic>
        <p:nvPicPr>
          <p:cNvPr id="24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9407991" y="2458261"/>
            <a:ext cx="3562847" cy="38581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 w="7620">
            <a:solidFill>
              <a:srgbClr val="565151"/>
            </a:solidFill>
            <a:prstDash val="solid"/>
          </a:ln>
        </p:spPr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4" name="Text 2"/>
          <p:cNvSpPr/>
          <p:nvPr/>
        </p:nvSpPr>
        <p:spPr>
          <a:xfrm>
            <a:off x="833199" y="1118976"/>
            <a:ext cx="8353544" cy="722114"/>
          </a:xfrm>
          <a:prstGeom prst="rect">
            <a:avLst/>
          </a:prstGeom>
          <a:noFill/>
          <a:ln/>
        </p:spPr>
        <p:txBody>
          <a:bodyPr wrap="none" anchor="t"/>
          <a:lstStyle/>
          <a:p>
            <a:pPr marL="0" indent="0">
              <a:lnSpc>
                <a:spcPts val="5686"/>
              </a:lnSpc>
              <a:buNone/>
              <a:defRPr/>
            </a:pPr>
            <a:r>
              <a:rPr lang="ko-KR" altLang="en-US" sz="4374" b="1" kern="0" spc="-131">
                <a:solidFill>
                  <a:srgbClr val="ffffff"/>
                </a:solidFill>
                <a:latin typeface="Inter"/>
                <a:ea typeface="Inter"/>
                <a:cs typeface="Inter"/>
              </a:rPr>
              <a:t>사용된 기술 설명</a:t>
            </a:r>
            <a:endParaRPr lang="ko-KR" altLang="en-US" sz="4374" b="1" kern="0" spc="-131">
              <a:solidFill>
                <a:srgbClr val="ffffff"/>
              </a:solidFill>
              <a:latin typeface="Inter"/>
              <a:ea typeface="Inter"/>
              <a:cs typeface="Inter"/>
            </a:endParaRPr>
          </a:p>
        </p:txBody>
      </p:sp>
      <p:sp>
        <p:nvSpPr>
          <p:cNvPr id="16" name="Text 3"/>
          <p:cNvSpPr/>
          <p:nvPr/>
        </p:nvSpPr>
        <p:spPr>
          <a:xfrm>
            <a:off x="1408146" y="2288465"/>
            <a:ext cx="5785791" cy="360998"/>
          </a:xfrm>
          <a:prstGeom prst="rect">
            <a:avLst/>
          </a:prstGeom>
          <a:noFill/>
          <a:ln/>
        </p:spPr>
        <p:txBody>
          <a:bodyPr wrap="none" anchor="t"/>
          <a:lstStyle/>
          <a:p>
            <a:pPr marL="0" indent="0" algn="ctr">
              <a:lnSpc>
                <a:spcPts val="2843"/>
              </a:lnSpc>
              <a:buNone/>
              <a:defRPr/>
            </a:pPr>
            <a:r>
              <a:rPr lang="ko-KR" altLang="en-US" sz="2187">
                <a:solidFill>
                  <a:schemeClr val="lt1"/>
                </a:solidFill>
                <a:latin typeface="한컴 윤고딕 240"/>
                <a:ea typeface="한컴 윤고딕 240"/>
              </a:rPr>
              <a:t>최소 1번의 같은 페이지 내에서의 링크의 사용</a:t>
            </a:r>
            <a:endParaRPr lang="ko-KR" altLang="en-US" sz="2187">
              <a:solidFill>
                <a:schemeClr val="lt1"/>
              </a:solidFill>
              <a:latin typeface="한컴 윤고딕 240"/>
              <a:ea typeface="한컴 윤고딕 240"/>
            </a:endParaRPr>
          </a:p>
        </p:txBody>
      </p:sp>
      <p:pic>
        <p:nvPicPr>
          <p:cNvPr id="25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721751" y="1480033"/>
            <a:ext cx="3715268" cy="58682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 w="7620">
            <a:solidFill>
              <a:srgbClr val="565151"/>
            </a:solidFill>
            <a:prstDash val="solid"/>
          </a:ln>
        </p:spPr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4" name="Text 2"/>
          <p:cNvSpPr/>
          <p:nvPr/>
        </p:nvSpPr>
        <p:spPr>
          <a:xfrm>
            <a:off x="833199" y="1118976"/>
            <a:ext cx="8353544" cy="722114"/>
          </a:xfrm>
          <a:prstGeom prst="rect">
            <a:avLst/>
          </a:prstGeom>
          <a:noFill/>
          <a:ln/>
        </p:spPr>
        <p:txBody>
          <a:bodyPr wrap="none" anchor="t"/>
          <a:lstStyle/>
          <a:p>
            <a:pPr marL="0" indent="0">
              <a:lnSpc>
                <a:spcPts val="5686"/>
              </a:lnSpc>
              <a:buNone/>
              <a:defRPr/>
            </a:pPr>
            <a:r>
              <a:rPr lang="ko-KR" altLang="en-US" sz="4374" b="1" kern="0" spc="-131">
                <a:solidFill>
                  <a:srgbClr val="ffffff"/>
                </a:solidFill>
                <a:latin typeface="Inter"/>
                <a:ea typeface="Inter"/>
                <a:cs typeface="Inter"/>
              </a:rPr>
              <a:t>사용된 기술 설명</a:t>
            </a:r>
            <a:endParaRPr lang="ko-KR" altLang="en-US" sz="4374" b="1" kern="0" spc="-131">
              <a:solidFill>
                <a:srgbClr val="ffffff"/>
              </a:solidFill>
              <a:latin typeface="Inter"/>
              <a:ea typeface="Inter"/>
              <a:cs typeface="Inter"/>
            </a:endParaRPr>
          </a:p>
        </p:txBody>
      </p:sp>
      <p:sp>
        <p:nvSpPr>
          <p:cNvPr id="16" name="Text 3"/>
          <p:cNvSpPr/>
          <p:nvPr/>
        </p:nvSpPr>
        <p:spPr>
          <a:xfrm>
            <a:off x="1408146" y="2288465"/>
            <a:ext cx="4565734" cy="360998"/>
          </a:xfrm>
          <a:prstGeom prst="rect">
            <a:avLst/>
          </a:prstGeom>
          <a:noFill/>
          <a:ln/>
        </p:spPr>
        <p:txBody>
          <a:bodyPr wrap="none" anchor="t"/>
          <a:lstStyle/>
          <a:p>
            <a:pPr marL="0" indent="0" algn="ctr">
              <a:lnSpc>
                <a:spcPts val="2843"/>
              </a:lnSpc>
              <a:buNone/>
              <a:defRPr/>
            </a:pPr>
            <a:r>
              <a:rPr lang="ko-KR" altLang="en-US" sz="2187">
                <a:solidFill>
                  <a:schemeClr val="lt1"/>
                </a:solidFill>
                <a:latin typeface="한컴 윤고딕 240"/>
                <a:ea typeface="한컴 윤고딕 240"/>
              </a:rPr>
              <a:t>최소 1개 이상의 가상 셀렉터의 사용</a:t>
            </a:r>
            <a:endParaRPr lang="ko-KR" altLang="en-US" sz="2187">
              <a:solidFill>
                <a:schemeClr val="lt1"/>
              </a:solidFill>
              <a:latin typeface="한컴 윤고딕 240"/>
              <a:ea typeface="한컴 윤고딕 240"/>
            </a:endParaRPr>
          </a:p>
        </p:txBody>
      </p:sp>
      <p:pic>
        <p:nvPicPr>
          <p:cNvPr id="26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181170" y="3064801"/>
            <a:ext cx="3657600" cy="3790950"/>
          </a:xfrm>
          <a:prstGeom prst="rect">
            <a:avLst/>
          </a:prstGeom>
        </p:spPr>
      </p:pic>
      <p:pic>
        <p:nvPicPr>
          <p:cNvPr id="27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315200" y="3031195"/>
            <a:ext cx="3639057" cy="38581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 w="7620">
            <a:solidFill>
              <a:srgbClr val="565151"/>
            </a:solidFill>
            <a:prstDash val="solid"/>
          </a:ln>
        </p:spPr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4" name="Text 2"/>
          <p:cNvSpPr/>
          <p:nvPr/>
        </p:nvSpPr>
        <p:spPr>
          <a:xfrm>
            <a:off x="833199" y="1118976"/>
            <a:ext cx="8353544" cy="722114"/>
          </a:xfrm>
          <a:prstGeom prst="rect">
            <a:avLst/>
          </a:prstGeom>
          <a:noFill/>
          <a:ln/>
        </p:spPr>
        <p:txBody>
          <a:bodyPr wrap="none" anchor="t"/>
          <a:lstStyle/>
          <a:p>
            <a:pPr marL="0" indent="0">
              <a:lnSpc>
                <a:spcPts val="5686"/>
              </a:lnSpc>
              <a:buNone/>
              <a:defRPr/>
            </a:pPr>
            <a:r>
              <a:rPr lang="ko-KR" altLang="en-US" sz="4374" b="1" kern="0" spc="-131">
                <a:solidFill>
                  <a:srgbClr val="ffffff"/>
                </a:solidFill>
                <a:latin typeface="Inter"/>
                <a:ea typeface="Inter"/>
                <a:cs typeface="Inter"/>
              </a:rPr>
              <a:t>사용된 기술 설명</a:t>
            </a:r>
            <a:endParaRPr lang="ko-KR" altLang="en-US" sz="4374" b="1" kern="0" spc="-131">
              <a:solidFill>
                <a:srgbClr val="ffffff"/>
              </a:solidFill>
              <a:latin typeface="Inter"/>
              <a:ea typeface="Inter"/>
              <a:cs typeface="Inter"/>
            </a:endParaRPr>
          </a:p>
        </p:txBody>
      </p:sp>
      <p:sp>
        <p:nvSpPr>
          <p:cNvPr id="16" name="Text 3"/>
          <p:cNvSpPr/>
          <p:nvPr/>
        </p:nvSpPr>
        <p:spPr>
          <a:xfrm>
            <a:off x="1408146" y="2288465"/>
            <a:ext cx="4565734" cy="360998"/>
          </a:xfrm>
          <a:prstGeom prst="rect">
            <a:avLst/>
          </a:prstGeom>
          <a:noFill/>
          <a:ln/>
        </p:spPr>
        <p:txBody>
          <a:bodyPr wrap="none" anchor="t"/>
          <a:lstStyle/>
          <a:p>
            <a:pPr marL="0" indent="0" algn="ctr">
              <a:lnSpc>
                <a:spcPts val="2843"/>
              </a:lnSpc>
              <a:buNone/>
              <a:defRPr/>
            </a:pPr>
            <a:r>
              <a:rPr lang="ko-KR" altLang="en-US" sz="2187">
                <a:solidFill>
                  <a:schemeClr val="lt1"/>
                </a:solidFill>
                <a:latin typeface="한컴 윤고딕 240"/>
                <a:ea typeface="한컴 윤고딕 240"/>
              </a:rPr>
              <a:t>최소 1개 이상의 가상 셀렉터의 사용</a:t>
            </a:r>
            <a:endParaRPr lang="ko-KR" altLang="en-US" sz="2187">
              <a:solidFill>
                <a:schemeClr val="lt1"/>
              </a:solidFill>
              <a:latin typeface="한컴 윤고딕 240"/>
              <a:ea typeface="한컴 윤고딕 240"/>
            </a:endParaRPr>
          </a:p>
        </p:txBody>
      </p:sp>
      <p:pic>
        <p:nvPicPr>
          <p:cNvPr id="29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295632" y="3083137"/>
            <a:ext cx="10039136" cy="1830050"/>
          </a:xfrm>
          <a:prstGeom prst="rect">
            <a:avLst/>
          </a:prstGeom>
        </p:spPr>
      </p:pic>
      <p:sp>
        <p:nvSpPr>
          <p:cNvPr id="30" name="Text 3"/>
          <p:cNvSpPr/>
          <p:nvPr/>
        </p:nvSpPr>
        <p:spPr>
          <a:xfrm>
            <a:off x="2295631" y="5705050"/>
            <a:ext cx="10039136" cy="360998"/>
          </a:xfrm>
          <a:prstGeom prst="rect">
            <a:avLst/>
          </a:prstGeom>
          <a:noFill/>
          <a:ln/>
        </p:spPr>
        <p:txBody>
          <a:bodyPr wrap="none" anchor="t"/>
          <a:lstStyle/>
          <a:p>
            <a:pPr marL="0" indent="0" algn="ctr">
              <a:lnSpc>
                <a:spcPts val="2843"/>
              </a:lnSpc>
              <a:buNone/>
              <a:defRPr/>
            </a:pPr>
            <a:r>
              <a:rPr lang="ko-KR" altLang="en-US" sz="2187">
                <a:solidFill>
                  <a:schemeClr val="lt1"/>
                </a:solidFill>
                <a:latin typeface="한컴 윤고딕 240"/>
                <a:ea typeface="한컴 윤고딕 240"/>
              </a:rPr>
              <a:t>페이지 상단 중앙에 배치하기 위해 position: absolute를 사용</a:t>
            </a:r>
            <a:endParaRPr lang="ko-KR" altLang="en-US" sz="2187">
              <a:solidFill>
                <a:schemeClr val="lt1"/>
              </a:solidFill>
              <a:latin typeface="한컴 윤고딕 240"/>
              <a:ea typeface="한컴 윤고딕 24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0000ff"/>
      </a:hlink>
      <a:folHlink>
        <a:srgbClr val="800080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>PptxGenJS</ep:Company>
  <ep:Words>94</ep:Words>
  <ep:PresentationFormat>On-screen Show (16:9)</ep:PresentationFormat>
  <ep:Paragraphs>22</ep:Paragraphs>
  <ep:Slides>10</ep:Slides>
  <ep:Notes>10</ep:Notes>
  <ep:TotalTime>0</ep:TotalTime>
  <ep:HiddenSlides>0</ep:HiddenSlides>
  <ep:MMClips>1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ep:HeadingPairs>
  <ep:TitlesOfParts>
    <vt:vector size="11" baseType="lpstr">
      <vt:lpstr>Office Theme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2023-06-17T10:14:11.000</dcterms:created>
  <dc:creator>PptxGenJS</dc:creator>
  <cp:lastModifiedBy>sangw</cp:lastModifiedBy>
  <dcterms:modified xsi:type="dcterms:W3CDTF">2023-06-18T08:56:08.565</dcterms:modified>
  <cp:revision>39</cp:revision>
  <dc:subject>PptxGenJS Presentation</dc:subject>
  <dc:title>PptxGenJS Presentation</dc:title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